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3" r:id="rId11"/>
    <p:sldId id="274" r:id="rId12"/>
    <p:sldId id="271" r:id="rId13"/>
    <p:sldId id="272" r:id="rId14"/>
    <p:sldId id="276" r:id="rId15"/>
    <p:sldId id="265" r:id="rId16"/>
    <p:sldId id="266" r:id="rId17"/>
    <p:sldId id="267" r:id="rId18"/>
    <p:sldId id="268" r:id="rId19"/>
    <p:sldId id="269" r:id="rId20"/>
    <p:sldId id="275" r:id="rId21"/>
    <p:sldId id="270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8AB37F-7550-4AC9-836C-36BEA41F707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596807-31FB-47E7-AD12-57076DF1587A}">
      <dgm:prSet phldrT="[Text]"/>
      <dgm:spPr/>
      <dgm:t>
        <a:bodyPr/>
        <a:lstStyle/>
        <a:p>
          <a:r>
            <a:rPr lang="en-US" dirty="0"/>
            <a:t>Submit Requirements	</a:t>
          </a:r>
        </a:p>
      </dgm:t>
    </dgm:pt>
    <dgm:pt modelId="{71761138-8864-4EE4-90CA-0F037363441D}" type="parTrans" cxnId="{7DCCF8DF-ABA7-4619-AA6E-A174F83AE080}">
      <dgm:prSet/>
      <dgm:spPr/>
      <dgm:t>
        <a:bodyPr/>
        <a:lstStyle/>
        <a:p>
          <a:endParaRPr lang="en-US"/>
        </a:p>
      </dgm:t>
    </dgm:pt>
    <dgm:pt modelId="{5E2C6D5F-8D3B-428E-8A85-0D4527AC1EE3}" type="sibTrans" cxnId="{7DCCF8DF-ABA7-4619-AA6E-A174F83AE080}">
      <dgm:prSet/>
      <dgm:spPr/>
      <dgm:t>
        <a:bodyPr/>
        <a:lstStyle/>
        <a:p>
          <a:endParaRPr lang="en-US"/>
        </a:p>
      </dgm:t>
    </dgm:pt>
    <dgm:pt modelId="{76256E46-9AB6-47AA-B1EB-0CDA8EEC1634}">
      <dgm:prSet phldrT="[Text]"/>
      <dgm:spPr/>
      <dgm:t>
        <a:bodyPr/>
        <a:lstStyle/>
        <a:p>
          <a:r>
            <a:rPr lang="en-US" dirty="0"/>
            <a:t>Wait For Approval &amp; Get Quote</a:t>
          </a:r>
        </a:p>
      </dgm:t>
    </dgm:pt>
    <dgm:pt modelId="{65B7A974-7960-42A4-A805-3C0241D282F6}" type="parTrans" cxnId="{7253653D-909A-470E-B4D3-09007AF7BD72}">
      <dgm:prSet/>
      <dgm:spPr/>
      <dgm:t>
        <a:bodyPr/>
        <a:lstStyle/>
        <a:p>
          <a:endParaRPr lang="en-US"/>
        </a:p>
      </dgm:t>
    </dgm:pt>
    <dgm:pt modelId="{15C9EF5D-D377-44A7-ADA7-D779D8B6D470}" type="sibTrans" cxnId="{7253653D-909A-470E-B4D3-09007AF7BD72}">
      <dgm:prSet/>
      <dgm:spPr/>
      <dgm:t>
        <a:bodyPr/>
        <a:lstStyle/>
        <a:p>
          <a:endParaRPr lang="en-US"/>
        </a:p>
      </dgm:t>
    </dgm:pt>
    <dgm:pt modelId="{BBA07F88-247E-4F79-978E-E8D1E2E21FAD}">
      <dgm:prSet phldrT="[Text]"/>
      <dgm:spPr/>
      <dgm:t>
        <a:bodyPr/>
        <a:lstStyle/>
        <a:p>
          <a:r>
            <a:rPr lang="en-US" dirty="0"/>
            <a:t>Get Live Project Status</a:t>
          </a:r>
        </a:p>
      </dgm:t>
    </dgm:pt>
    <dgm:pt modelId="{0ACA5EBA-D592-4B34-961A-87AABFBA93EE}" type="parTrans" cxnId="{1AB6E05B-359C-4D78-936D-0857803552E4}">
      <dgm:prSet/>
      <dgm:spPr/>
      <dgm:t>
        <a:bodyPr/>
        <a:lstStyle/>
        <a:p>
          <a:endParaRPr lang="en-US"/>
        </a:p>
      </dgm:t>
    </dgm:pt>
    <dgm:pt modelId="{7A281656-993C-48B1-85A3-85A685830750}" type="sibTrans" cxnId="{1AB6E05B-359C-4D78-936D-0857803552E4}">
      <dgm:prSet/>
      <dgm:spPr/>
      <dgm:t>
        <a:bodyPr/>
        <a:lstStyle/>
        <a:p>
          <a:endParaRPr lang="en-US"/>
        </a:p>
      </dgm:t>
    </dgm:pt>
    <dgm:pt modelId="{FEFC6333-5E0F-4D71-8BF4-01747F0BA659}">
      <dgm:prSet phldrT="[Text]"/>
      <dgm:spPr/>
      <dgm:t>
        <a:bodyPr/>
        <a:lstStyle/>
        <a:p>
          <a:r>
            <a:rPr lang="en-US" dirty="0"/>
            <a:t>Make Payment</a:t>
          </a:r>
        </a:p>
      </dgm:t>
    </dgm:pt>
    <dgm:pt modelId="{B2015187-566A-4477-9DEA-355DF16B98CB}" type="parTrans" cxnId="{C4F0D0F7-6283-4916-8CCA-7D8FB5C5653F}">
      <dgm:prSet/>
      <dgm:spPr/>
      <dgm:t>
        <a:bodyPr/>
        <a:lstStyle/>
        <a:p>
          <a:endParaRPr lang="en-US"/>
        </a:p>
      </dgm:t>
    </dgm:pt>
    <dgm:pt modelId="{8B25184E-4FCA-4806-97F8-42DD30E8E93D}" type="sibTrans" cxnId="{C4F0D0F7-6283-4916-8CCA-7D8FB5C5653F}">
      <dgm:prSet/>
      <dgm:spPr/>
      <dgm:t>
        <a:bodyPr/>
        <a:lstStyle/>
        <a:p>
          <a:endParaRPr lang="en-US"/>
        </a:p>
      </dgm:t>
    </dgm:pt>
    <dgm:pt modelId="{8A7BD448-AD96-4038-821E-E66219558982}">
      <dgm:prSet phldrT="[Text]"/>
      <dgm:spPr/>
      <dgm:t>
        <a:bodyPr/>
        <a:lstStyle/>
        <a:p>
          <a:r>
            <a:rPr lang="en-US" dirty="0"/>
            <a:t>Ready to Deploy!</a:t>
          </a:r>
        </a:p>
      </dgm:t>
    </dgm:pt>
    <dgm:pt modelId="{7C1B2ADB-B701-480B-9D83-F36F823FAD43}" type="parTrans" cxnId="{F32FEF63-DC2A-4727-B0EE-228F1030BDC2}">
      <dgm:prSet/>
      <dgm:spPr/>
      <dgm:t>
        <a:bodyPr/>
        <a:lstStyle/>
        <a:p>
          <a:endParaRPr lang="en-US"/>
        </a:p>
      </dgm:t>
    </dgm:pt>
    <dgm:pt modelId="{54705B8F-535B-4CAC-B05F-AE983607C5DB}" type="sibTrans" cxnId="{F32FEF63-DC2A-4727-B0EE-228F1030BDC2}">
      <dgm:prSet/>
      <dgm:spPr/>
      <dgm:t>
        <a:bodyPr/>
        <a:lstStyle/>
        <a:p>
          <a:endParaRPr lang="en-US"/>
        </a:p>
      </dgm:t>
    </dgm:pt>
    <dgm:pt modelId="{B9DAC730-A6D5-4D49-A56B-DC2E04914275}" type="pres">
      <dgm:prSet presAssocID="{1F8AB37F-7550-4AC9-836C-36BEA41F707B}" presName="diagram" presStyleCnt="0">
        <dgm:presLayoutVars>
          <dgm:dir/>
          <dgm:resizeHandles val="exact"/>
        </dgm:presLayoutVars>
      </dgm:prSet>
      <dgm:spPr/>
    </dgm:pt>
    <dgm:pt modelId="{CCFFA9AD-C2A3-47C9-AF37-F9DB8A555F82}" type="pres">
      <dgm:prSet presAssocID="{8D596807-31FB-47E7-AD12-57076DF1587A}" presName="node" presStyleLbl="node1" presStyleIdx="0" presStyleCnt="5">
        <dgm:presLayoutVars>
          <dgm:bulletEnabled val="1"/>
        </dgm:presLayoutVars>
      </dgm:prSet>
      <dgm:spPr/>
    </dgm:pt>
    <dgm:pt modelId="{82B8EE2F-B312-4D74-AB34-F29AA14F8030}" type="pres">
      <dgm:prSet presAssocID="{5E2C6D5F-8D3B-428E-8A85-0D4527AC1EE3}" presName="sibTrans" presStyleCnt="0"/>
      <dgm:spPr/>
    </dgm:pt>
    <dgm:pt modelId="{88D2276E-892C-4BBC-8023-ABE11B9F7729}" type="pres">
      <dgm:prSet presAssocID="{76256E46-9AB6-47AA-B1EB-0CDA8EEC1634}" presName="node" presStyleLbl="node1" presStyleIdx="1" presStyleCnt="5" custLinFactNeighborX="-1238" custLinFactNeighborY="-1584">
        <dgm:presLayoutVars>
          <dgm:bulletEnabled val="1"/>
        </dgm:presLayoutVars>
      </dgm:prSet>
      <dgm:spPr/>
    </dgm:pt>
    <dgm:pt modelId="{FF22656E-BDE3-4C34-BE97-EB598DE968D8}" type="pres">
      <dgm:prSet presAssocID="{15C9EF5D-D377-44A7-ADA7-D779D8B6D470}" presName="sibTrans" presStyleCnt="0"/>
      <dgm:spPr/>
    </dgm:pt>
    <dgm:pt modelId="{2D9FF85C-13DD-4669-8070-9BC57DE1DEB3}" type="pres">
      <dgm:prSet presAssocID="{BBA07F88-247E-4F79-978E-E8D1E2E21FAD}" presName="node" presStyleLbl="node1" presStyleIdx="2" presStyleCnt="5">
        <dgm:presLayoutVars>
          <dgm:bulletEnabled val="1"/>
        </dgm:presLayoutVars>
      </dgm:prSet>
      <dgm:spPr/>
    </dgm:pt>
    <dgm:pt modelId="{95B5C8A7-23AF-4433-B12A-6CD4420717BD}" type="pres">
      <dgm:prSet presAssocID="{7A281656-993C-48B1-85A3-85A685830750}" presName="sibTrans" presStyleCnt="0"/>
      <dgm:spPr/>
    </dgm:pt>
    <dgm:pt modelId="{FAEA2A4C-5024-44F9-976D-86C8B19714D8}" type="pres">
      <dgm:prSet presAssocID="{FEFC6333-5E0F-4D71-8BF4-01747F0BA659}" presName="node" presStyleLbl="node1" presStyleIdx="3" presStyleCnt="5">
        <dgm:presLayoutVars>
          <dgm:bulletEnabled val="1"/>
        </dgm:presLayoutVars>
      </dgm:prSet>
      <dgm:spPr/>
    </dgm:pt>
    <dgm:pt modelId="{7BFB6383-FB04-4B70-A843-9F0112EC75FA}" type="pres">
      <dgm:prSet presAssocID="{8B25184E-4FCA-4806-97F8-42DD30E8E93D}" presName="sibTrans" presStyleCnt="0"/>
      <dgm:spPr/>
    </dgm:pt>
    <dgm:pt modelId="{BC636196-CE41-4C81-BE55-E478BD557A0F}" type="pres">
      <dgm:prSet presAssocID="{8A7BD448-AD96-4038-821E-E66219558982}" presName="node" presStyleLbl="node1" presStyleIdx="4" presStyleCnt="5">
        <dgm:presLayoutVars>
          <dgm:bulletEnabled val="1"/>
        </dgm:presLayoutVars>
      </dgm:prSet>
      <dgm:spPr/>
    </dgm:pt>
  </dgm:ptLst>
  <dgm:cxnLst>
    <dgm:cxn modelId="{F87D2E16-9F51-4BFA-98A4-5730F22B6B79}" type="presOf" srcId="{BBA07F88-247E-4F79-978E-E8D1E2E21FAD}" destId="{2D9FF85C-13DD-4669-8070-9BC57DE1DEB3}" srcOrd="0" destOrd="0" presId="urn:microsoft.com/office/officeart/2005/8/layout/default"/>
    <dgm:cxn modelId="{7253653D-909A-470E-B4D3-09007AF7BD72}" srcId="{1F8AB37F-7550-4AC9-836C-36BEA41F707B}" destId="{76256E46-9AB6-47AA-B1EB-0CDA8EEC1634}" srcOrd="1" destOrd="0" parTransId="{65B7A974-7960-42A4-A805-3C0241D282F6}" sibTransId="{15C9EF5D-D377-44A7-ADA7-D779D8B6D470}"/>
    <dgm:cxn modelId="{7EE3EB40-05A2-4EA0-AF7F-BE29E0B2F507}" type="presOf" srcId="{FEFC6333-5E0F-4D71-8BF4-01747F0BA659}" destId="{FAEA2A4C-5024-44F9-976D-86C8B19714D8}" srcOrd="0" destOrd="0" presId="urn:microsoft.com/office/officeart/2005/8/layout/default"/>
    <dgm:cxn modelId="{1AB6E05B-359C-4D78-936D-0857803552E4}" srcId="{1F8AB37F-7550-4AC9-836C-36BEA41F707B}" destId="{BBA07F88-247E-4F79-978E-E8D1E2E21FAD}" srcOrd="2" destOrd="0" parTransId="{0ACA5EBA-D592-4B34-961A-87AABFBA93EE}" sibTransId="{7A281656-993C-48B1-85A3-85A685830750}"/>
    <dgm:cxn modelId="{F32FEF63-DC2A-4727-B0EE-228F1030BDC2}" srcId="{1F8AB37F-7550-4AC9-836C-36BEA41F707B}" destId="{8A7BD448-AD96-4038-821E-E66219558982}" srcOrd="4" destOrd="0" parTransId="{7C1B2ADB-B701-480B-9D83-F36F823FAD43}" sibTransId="{54705B8F-535B-4CAC-B05F-AE983607C5DB}"/>
    <dgm:cxn modelId="{E3ABC581-917B-446D-9F43-ECA2EF443DF7}" type="presOf" srcId="{8D596807-31FB-47E7-AD12-57076DF1587A}" destId="{CCFFA9AD-C2A3-47C9-AF37-F9DB8A555F82}" srcOrd="0" destOrd="0" presId="urn:microsoft.com/office/officeart/2005/8/layout/default"/>
    <dgm:cxn modelId="{27830196-36EC-4B5F-8D08-03A4379F0A4D}" type="presOf" srcId="{76256E46-9AB6-47AA-B1EB-0CDA8EEC1634}" destId="{88D2276E-892C-4BBC-8023-ABE11B9F7729}" srcOrd="0" destOrd="0" presId="urn:microsoft.com/office/officeart/2005/8/layout/default"/>
    <dgm:cxn modelId="{7F377197-3427-405A-A9C2-6C8BD747BE94}" type="presOf" srcId="{8A7BD448-AD96-4038-821E-E66219558982}" destId="{BC636196-CE41-4C81-BE55-E478BD557A0F}" srcOrd="0" destOrd="0" presId="urn:microsoft.com/office/officeart/2005/8/layout/default"/>
    <dgm:cxn modelId="{A537F2AF-EC15-4DE9-AA1F-997C5CD5B3E7}" type="presOf" srcId="{1F8AB37F-7550-4AC9-836C-36BEA41F707B}" destId="{B9DAC730-A6D5-4D49-A56B-DC2E04914275}" srcOrd="0" destOrd="0" presId="urn:microsoft.com/office/officeart/2005/8/layout/default"/>
    <dgm:cxn modelId="{7DCCF8DF-ABA7-4619-AA6E-A174F83AE080}" srcId="{1F8AB37F-7550-4AC9-836C-36BEA41F707B}" destId="{8D596807-31FB-47E7-AD12-57076DF1587A}" srcOrd="0" destOrd="0" parTransId="{71761138-8864-4EE4-90CA-0F037363441D}" sibTransId="{5E2C6D5F-8D3B-428E-8A85-0D4527AC1EE3}"/>
    <dgm:cxn modelId="{C4F0D0F7-6283-4916-8CCA-7D8FB5C5653F}" srcId="{1F8AB37F-7550-4AC9-836C-36BEA41F707B}" destId="{FEFC6333-5E0F-4D71-8BF4-01747F0BA659}" srcOrd="3" destOrd="0" parTransId="{B2015187-566A-4477-9DEA-355DF16B98CB}" sibTransId="{8B25184E-4FCA-4806-97F8-42DD30E8E93D}"/>
    <dgm:cxn modelId="{0D81F095-09E7-453F-B9FF-97CDA92C29A8}" type="presParOf" srcId="{B9DAC730-A6D5-4D49-A56B-DC2E04914275}" destId="{CCFFA9AD-C2A3-47C9-AF37-F9DB8A555F82}" srcOrd="0" destOrd="0" presId="urn:microsoft.com/office/officeart/2005/8/layout/default"/>
    <dgm:cxn modelId="{733313F3-FFF3-4F50-B96D-913E4700D052}" type="presParOf" srcId="{B9DAC730-A6D5-4D49-A56B-DC2E04914275}" destId="{82B8EE2F-B312-4D74-AB34-F29AA14F8030}" srcOrd="1" destOrd="0" presId="urn:microsoft.com/office/officeart/2005/8/layout/default"/>
    <dgm:cxn modelId="{704FFA34-C5C7-45D8-920E-C3E764AAF79E}" type="presParOf" srcId="{B9DAC730-A6D5-4D49-A56B-DC2E04914275}" destId="{88D2276E-892C-4BBC-8023-ABE11B9F7729}" srcOrd="2" destOrd="0" presId="urn:microsoft.com/office/officeart/2005/8/layout/default"/>
    <dgm:cxn modelId="{27047D37-0055-495A-8A40-6F00B4592858}" type="presParOf" srcId="{B9DAC730-A6D5-4D49-A56B-DC2E04914275}" destId="{FF22656E-BDE3-4C34-BE97-EB598DE968D8}" srcOrd="3" destOrd="0" presId="urn:microsoft.com/office/officeart/2005/8/layout/default"/>
    <dgm:cxn modelId="{2FB14BB0-5F27-4451-B9A4-745EF8F82899}" type="presParOf" srcId="{B9DAC730-A6D5-4D49-A56B-DC2E04914275}" destId="{2D9FF85C-13DD-4669-8070-9BC57DE1DEB3}" srcOrd="4" destOrd="0" presId="urn:microsoft.com/office/officeart/2005/8/layout/default"/>
    <dgm:cxn modelId="{79336CEB-FC20-4D40-A7E1-4EE9C7908860}" type="presParOf" srcId="{B9DAC730-A6D5-4D49-A56B-DC2E04914275}" destId="{95B5C8A7-23AF-4433-B12A-6CD4420717BD}" srcOrd="5" destOrd="0" presId="urn:microsoft.com/office/officeart/2005/8/layout/default"/>
    <dgm:cxn modelId="{EACF167D-1BFC-456A-AA9B-0AB6B219381E}" type="presParOf" srcId="{B9DAC730-A6D5-4D49-A56B-DC2E04914275}" destId="{FAEA2A4C-5024-44F9-976D-86C8B19714D8}" srcOrd="6" destOrd="0" presId="urn:microsoft.com/office/officeart/2005/8/layout/default"/>
    <dgm:cxn modelId="{89429AF2-653E-46EA-AB44-068B80683B0F}" type="presParOf" srcId="{B9DAC730-A6D5-4D49-A56B-DC2E04914275}" destId="{7BFB6383-FB04-4B70-A843-9F0112EC75FA}" srcOrd="7" destOrd="0" presId="urn:microsoft.com/office/officeart/2005/8/layout/default"/>
    <dgm:cxn modelId="{00FFAFAE-6FDD-4D91-8385-42F0D6B0E252}" type="presParOf" srcId="{B9DAC730-A6D5-4D49-A56B-DC2E04914275}" destId="{BC636196-CE41-4C81-BE55-E478BD557A0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FFA9AD-C2A3-47C9-AF37-F9DB8A555F82}">
      <dsp:nvSpPr>
        <dsp:cNvPr id="0" name=""/>
        <dsp:cNvSpPr/>
      </dsp:nvSpPr>
      <dsp:spPr>
        <a:xfrm>
          <a:off x="213728" y="2416"/>
          <a:ext cx="2624205" cy="1574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Submit Requirements	</a:t>
          </a:r>
        </a:p>
      </dsp:txBody>
      <dsp:txXfrm>
        <a:off x="213728" y="2416"/>
        <a:ext cx="2624205" cy="1574523"/>
      </dsp:txXfrm>
    </dsp:sp>
    <dsp:sp modelId="{88D2276E-892C-4BBC-8023-ABE11B9F7729}">
      <dsp:nvSpPr>
        <dsp:cNvPr id="0" name=""/>
        <dsp:cNvSpPr/>
      </dsp:nvSpPr>
      <dsp:spPr>
        <a:xfrm>
          <a:off x="3067866" y="0"/>
          <a:ext cx="2624205" cy="1574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Wait For Approval &amp; Get Quote</a:t>
          </a:r>
        </a:p>
      </dsp:txBody>
      <dsp:txXfrm>
        <a:off x="3067866" y="0"/>
        <a:ext cx="2624205" cy="1574523"/>
      </dsp:txXfrm>
    </dsp:sp>
    <dsp:sp modelId="{2D9FF85C-13DD-4669-8070-9BC57DE1DEB3}">
      <dsp:nvSpPr>
        <dsp:cNvPr id="0" name=""/>
        <dsp:cNvSpPr/>
      </dsp:nvSpPr>
      <dsp:spPr>
        <a:xfrm>
          <a:off x="5986979" y="2416"/>
          <a:ext cx="2624205" cy="1574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Get Live Project Status</a:t>
          </a:r>
        </a:p>
      </dsp:txBody>
      <dsp:txXfrm>
        <a:off x="5986979" y="2416"/>
        <a:ext cx="2624205" cy="1574523"/>
      </dsp:txXfrm>
    </dsp:sp>
    <dsp:sp modelId="{FAEA2A4C-5024-44F9-976D-86C8B19714D8}">
      <dsp:nvSpPr>
        <dsp:cNvPr id="0" name=""/>
        <dsp:cNvSpPr/>
      </dsp:nvSpPr>
      <dsp:spPr>
        <a:xfrm>
          <a:off x="1657041" y="1839360"/>
          <a:ext cx="2624205" cy="1574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Make Payment</a:t>
          </a:r>
        </a:p>
      </dsp:txBody>
      <dsp:txXfrm>
        <a:off x="1657041" y="1839360"/>
        <a:ext cx="2624205" cy="1574523"/>
      </dsp:txXfrm>
    </dsp:sp>
    <dsp:sp modelId="{BC636196-CE41-4C81-BE55-E478BD557A0F}">
      <dsp:nvSpPr>
        <dsp:cNvPr id="0" name=""/>
        <dsp:cNvSpPr/>
      </dsp:nvSpPr>
      <dsp:spPr>
        <a:xfrm>
          <a:off x="4543666" y="1839360"/>
          <a:ext cx="2624205" cy="1574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Ready to Deploy!</a:t>
          </a:r>
        </a:p>
      </dsp:txBody>
      <dsp:txXfrm>
        <a:off x="4543666" y="1839360"/>
        <a:ext cx="2624205" cy="1574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FE32B96-1DCD-464E-AA84-58E5D88EC71A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49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3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57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1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29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46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4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FE32B96-1DCD-464E-AA84-58E5D88EC71A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533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FE32B96-1DCD-464E-AA84-58E5D88EC71A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53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70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2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6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87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29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26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39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67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FE32B96-1DCD-464E-AA84-58E5D88EC71A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6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FEF1-E1B9-4013-9BD5-DB502344DC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773" y="532014"/>
            <a:ext cx="8825658" cy="2266937"/>
          </a:xfrm>
        </p:spPr>
        <p:txBody>
          <a:bodyPr/>
          <a:lstStyle/>
          <a:p>
            <a:pPr algn="r"/>
            <a:r>
              <a:rPr lang="en-US" dirty="0"/>
              <a:t>E WEB Creators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390A0-8D1D-4112-BDAD-880FBFBDC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1289" y="2865453"/>
            <a:ext cx="8825658" cy="861420"/>
          </a:xfrm>
        </p:spPr>
        <p:txBody>
          <a:bodyPr>
            <a:noAutofit/>
          </a:bodyPr>
          <a:lstStyle/>
          <a:p>
            <a:pPr algn="r"/>
            <a:r>
              <a:rPr lang="en-US" sz="1600" dirty="0"/>
              <a:t>PHASE 2</a:t>
            </a:r>
          </a:p>
          <a:p>
            <a:pPr algn="r"/>
            <a:r>
              <a:rPr lang="en-US" sz="1600" dirty="0"/>
              <a:t>CSP-584</a:t>
            </a:r>
          </a:p>
          <a:p>
            <a:pPr algn="r"/>
            <a:r>
              <a:rPr lang="en-US" sz="1600" dirty="0"/>
              <a:t>Enterprise Web Application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9FBC5EF-64D7-4FD7-9AD2-E387751811C1}"/>
              </a:ext>
            </a:extLst>
          </p:cNvPr>
          <p:cNvSpPr txBox="1">
            <a:spLocks/>
          </p:cNvSpPr>
          <p:nvPr/>
        </p:nvSpPr>
        <p:spPr>
          <a:xfrm>
            <a:off x="3014547" y="4310148"/>
            <a:ext cx="7772400" cy="914400"/>
          </a:xfrm>
          <a:prstGeom prst="rect">
            <a:avLst/>
          </a:prstGeom>
        </p:spPr>
        <p:txBody>
          <a:bodyPr vert="horz" lIns="182880" tIns="0">
            <a:normAutofit/>
          </a:bodyPr>
          <a:lstStyle/>
          <a:p>
            <a:pPr marL="36576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lang="en-US" cap="all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Parth</a:t>
            </a:r>
            <a:r>
              <a:rPr lang="en-US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Patel A20405581 </a:t>
            </a:r>
          </a:p>
          <a:p>
            <a:pPr marL="36576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lang="en-US" cap="all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Krunal</a:t>
            </a:r>
            <a:r>
              <a:rPr lang="en-US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cap="all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Sevak</a:t>
            </a:r>
            <a:r>
              <a:rPr lang="en-US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A20405875</a:t>
            </a:r>
          </a:p>
          <a:p>
            <a:pPr marL="36576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lang="en-US" cap="all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Pradyot</a:t>
            </a:r>
            <a:r>
              <a:rPr lang="en-US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cap="all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Mayank</a:t>
            </a:r>
            <a:r>
              <a:rPr lang="en-US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A20405826</a:t>
            </a:r>
          </a:p>
        </p:txBody>
      </p:sp>
    </p:spTree>
    <p:extLst>
      <p:ext uri="{BB962C8B-B14F-4D97-AF65-F5344CB8AC3E}">
        <p14:creationId xmlns:p14="http://schemas.microsoft.com/office/powerpoint/2010/main" val="426960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7CA9B-6977-462F-A01C-91BA46128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Write Suggestions Feature</a:t>
            </a:r>
          </a:p>
        </p:txBody>
      </p:sp>
      <p:pic>
        <p:nvPicPr>
          <p:cNvPr id="4" name="Content Placeholder 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ED8D09D7-CA63-4A1C-BC35-CF07886CF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607500"/>
            <a:ext cx="6470907" cy="363988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8737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86DD8-FF5C-42ED-B11B-2C9768295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View Suggestions Feature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D1ABFB-A90F-48AE-BCD2-9A900D77E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607500"/>
            <a:ext cx="6470907" cy="363988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2288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38BC5-2C39-4431-A27B-2AECC2D01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Search Feature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23D7CE-BC5A-41DF-9713-45A7FC35C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421461"/>
            <a:ext cx="6470907" cy="401196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111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CEC9C5-0E02-461E-A00C-B22DE35EA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Request Project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196D62-6607-4B56-B70A-383105077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607500"/>
            <a:ext cx="6470907" cy="363988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4159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8BEB47-1B19-49AE-9472-B15AE6694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Project Approval Status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B30B44-4892-4D7A-82D3-CEE178351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720740"/>
            <a:ext cx="6470907" cy="341340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4435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2120FA-18B1-4DA6-A82A-1128A290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Code Snippet of 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Project Request Function PM And BDO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289857-9C2E-4398-BE66-E0AB472A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510436"/>
            <a:ext cx="6470907" cy="38340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7689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BA55D-92C6-45FE-B964-479CF9303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079" y="1218671"/>
            <a:ext cx="3382297" cy="23142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Update project Status Code Snippet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9D2BCA-DAEA-42F8-AF01-D13F8A883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2141350"/>
            <a:ext cx="6470907" cy="257218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038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D80C5-5207-4685-AF6F-ED2802DB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Project Request User Wise Code </a:t>
            </a:r>
            <a:r>
              <a:rPr lang="en-US" sz="20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Snniepet</a:t>
            </a:r>
            <a:endParaRPr lang="en-US" sz="20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D12809-52D3-4604-BCB1-5E23A5F7E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2084729"/>
            <a:ext cx="6470907" cy="268542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241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471A435B-C866-45A4-9AE5-2EFD2A1C5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D105174-071A-4257-860A-5EE2D11DD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E17B217C-3C66-46B3-9E9D-2771AA2A2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869C2C-6822-4D11-99D9-71F1488AB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3421623" cy="56012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MySQL Project Details Tables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848D99-5D8B-49F5-97E9-AA7C3F5F2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2" name="Content Placeholder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5AE780C9-3C3C-4039-ACFB-A74F5A010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856" y="2497074"/>
            <a:ext cx="7766046" cy="133509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5105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D7E4A-538C-4625-B6F8-545DC242B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solidFill>
                  <a:srgbClr val="EBEBEB"/>
                </a:solidFill>
              </a:rPr>
              <a:t>MySQL </a:t>
            </a:r>
            <a:r>
              <a:rPr lang="en-US" sz="2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Registration table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859FAC-4E01-4E0E-AAB2-B969AF5B9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2659022"/>
            <a:ext cx="6470907" cy="153683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1060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2436518-39E6-4F4B-AAC2-26DDA77FA4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9717217"/>
              </p:ext>
            </p:extLst>
          </p:nvPr>
        </p:nvGraphicFramePr>
        <p:xfrm>
          <a:off x="1255454" y="2387370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D582D15C-AC59-44E4-9BFB-9C7CED069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pPr algn="ctr"/>
            <a:r>
              <a:rPr lang="en-US" sz="480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932678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8B81F0-0296-459E-8874-8725999C4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MongoDB for Suggestions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875B27-D2F5-455E-851D-A6598EA36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542790"/>
            <a:ext cx="6470907" cy="376930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9540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A33B0E-49A8-4C56-AF67-207BC0D31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XML for Projects</a:t>
            </a:r>
          </a:p>
        </p:txBody>
      </p:sp>
      <p:pic>
        <p:nvPicPr>
          <p:cNvPr id="20" name="Content Placeholder 5">
            <a:extLst>
              <a:ext uri="{FF2B5EF4-FFF2-40B4-BE49-F238E27FC236}">
                <a16:creationId xmlns:a16="http://schemas.microsoft.com/office/drawing/2014/main" id="{7C546957-5E34-402F-BA80-7792C9EC0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874425"/>
            <a:ext cx="6470907" cy="310603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3818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01C27-1FE1-4F21-9476-C193CF800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5D188-1EFA-490C-A81C-C5D82AE60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89586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5228C-C29D-4C2A-8756-51977C616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/>
              <a:t>High Level Model</a:t>
            </a:r>
          </a:p>
        </p:txBody>
      </p:sp>
      <p:pic>
        <p:nvPicPr>
          <p:cNvPr id="5" name="Content Placeholder 4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5C2008FE-6E81-41EE-ADD2-2BF471A29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18" y="2475824"/>
            <a:ext cx="1313234" cy="1313234"/>
          </a:xfrm>
        </p:spPr>
      </p:pic>
      <p:pic>
        <p:nvPicPr>
          <p:cNvPr id="7" name="Picture 6" descr="Admin">
            <a:extLst>
              <a:ext uri="{FF2B5EF4-FFF2-40B4-BE49-F238E27FC236}">
                <a16:creationId xmlns:a16="http://schemas.microsoft.com/office/drawing/2014/main" id="{D2CFE584-64AE-4C15-9D93-38B5C7062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022" y="2422955"/>
            <a:ext cx="1063558" cy="1094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7BAB46-D6A5-4CAA-A779-54FCEBEC5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552" y="2718572"/>
            <a:ext cx="1500491" cy="866838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5C03C4EA-CB24-4F4F-AD5F-05C66CC67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507" y="2378580"/>
            <a:ext cx="1436374" cy="1436374"/>
          </a:xfrm>
          <a:prstGeom prst="rect">
            <a:avLst/>
          </a:prstGeom>
        </p:spPr>
      </p:pic>
      <p:pic>
        <p:nvPicPr>
          <p:cNvPr id="29" name="Picture 28" descr="A picture containing room, scene&#10;&#10;Description generated with high confidence">
            <a:extLst>
              <a:ext uri="{FF2B5EF4-FFF2-40B4-BE49-F238E27FC236}">
                <a16:creationId xmlns:a16="http://schemas.microsoft.com/office/drawing/2014/main" id="{4F465C57-FF9B-4D2B-86CF-CB135C2D1E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87" y="4782086"/>
            <a:ext cx="1593694" cy="91898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5BDB6C3-78C8-4C79-A092-B0DB12E83DA0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1590434" y="3523034"/>
            <a:ext cx="0" cy="1259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EA187D2-224D-4AA5-BFA1-3D7C74A5351A}"/>
              </a:ext>
            </a:extLst>
          </p:cNvPr>
          <p:cNvSpPr txBox="1"/>
          <p:nvPr/>
        </p:nvSpPr>
        <p:spPr>
          <a:xfrm>
            <a:off x="539554" y="4373168"/>
            <a:ext cx="123079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1100" dirty="0"/>
              <a:t>MySQL </a:t>
            </a:r>
            <a:r>
              <a:rPr lang="en-US" sz="1100" dirty="0" err="1"/>
              <a:t>Databse</a:t>
            </a:r>
            <a:endParaRPr 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6D0868-A3A1-4C2A-914B-FBD7D49C17E7}"/>
              </a:ext>
            </a:extLst>
          </p:cNvPr>
          <p:cNvSpPr txBox="1"/>
          <p:nvPr/>
        </p:nvSpPr>
        <p:spPr>
          <a:xfrm>
            <a:off x="9890127" y="2173172"/>
            <a:ext cx="99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2F422B-3E1D-46D0-89C1-12D056253A80}"/>
              </a:ext>
            </a:extLst>
          </p:cNvPr>
          <p:cNvSpPr txBox="1"/>
          <p:nvPr/>
        </p:nvSpPr>
        <p:spPr>
          <a:xfrm>
            <a:off x="7343876" y="2253974"/>
            <a:ext cx="1172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1CE307-0541-469A-9D06-FF69D43BF311}"/>
              </a:ext>
            </a:extLst>
          </p:cNvPr>
          <p:cNvSpPr txBox="1"/>
          <p:nvPr/>
        </p:nvSpPr>
        <p:spPr>
          <a:xfrm>
            <a:off x="3916483" y="2163084"/>
            <a:ext cx="117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BDO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3A6FDD7-43C3-4886-A6C2-86203D3D6B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2543" y="5175133"/>
            <a:ext cx="862665" cy="120319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6801309-126E-4E43-BDA5-107C4292B87E}"/>
              </a:ext>
            </a:extLst>
          </p:cNvPr>
          <p:cNvSpPr txBox="1"/>
          <p:nvPr/>
        </p:nvSpPr>
        <p:spPr>
          <a:xfrm>
            <a:off x="8190025" y="5258884"/>
            <a:ext cx="1858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Write Suggestions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EDF327D-425C-4C90-B36B-AC37AF1422A4}"/>
              </a:ext>
            </a:extLst>
          </p:cNvPr>
          <p:cNvSpPr txBox="1"/>
          <p:nvPr/>
        </p:nvSpPr>
        <p:spPr>
          <a:xfrm>
            <a:off x="801012" y="5639659"/>
            <a:ext cx="22751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Details, Registration, Project Table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C0DC3C8-C3D7-4FD4-8CAA-CC98F73D617D}"/>
              </a:ext>
            </a:extLst>
          </p:cNvPr>
          <p:cNvSpPr txBox="1"/>
          <p:nvPr/>
        </p:nvSpPr>
        <p:spPr>
          <a:xfrm>
            <a:off x="2534349" y="2824664"/>
            <a:ext cx="131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Request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4E34105-5E75-4A17-8C49-F1E8269162E3}"/>
              </a:ext>
            </a:extLst>
          </p:cNvPr>
          <p:cNvSpPr txBox="1"/>
          <p:nvPr/>
        </p:nvSpPr>
        <p:spPr>
          <a:xfrm>
            <a:off x="5052472" y="2720355"/>
            <a:ext cx="1698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Approved/Reject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8D34280-076C-4E1D-B80A-7F9D3B67F3C7}"/>
              </a:ext>
            </a:extLst>
          </p:cNvPr>
          <p:cNvSpPr txBox="1"/>
          <p:nvPr/>
        </p:nvSpPr>
        <p:spPr>
          <a:xfrm>
            <a:off x="8361255" y="2819987"/>
            <a:ext cx="1858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Approved/Reject</a:t>
            </a:r>
          </a:p>
          <a:p>
            <a:endParaRPr 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DAC0C86-49C7-404D-9627-EE851D59A10F}"/>
              </a:ext>
            </a:extLst>
          </p:cNvPr>
          <p:cNvSpPr txBox="1"/>
          <p:nvPr/>
        </p:nvSpPr>
        <p:spPr>
          <a:xfrm>
            <a:off x="1212061" y="2305627"/>
            <a:ext cx="1193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Client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C99C777B-2919-47A2-9D5D-94BBD411A2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0622" y="4984282"/>
            <a:ext cx="1310754" cy="1310754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5FA994D-1398-422D-93A7-6CBC501415B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261852" y="3132441"/>
            <a:ext cx="1395748" cy="18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0B26872-AF62-45BE-8A04-8D841158A273}"/>
              </a:ext>
            </a:extLst>
          </p:cNvPr>
          <p:cNvCxnSpPr>
            <a:stCxn id="13" idx="3"/>
          </p:cNvCxnSpPr>
          <p:nvPr/>
        </p:nvCxnSpPr>
        <p:spPr>
          <a:xfrm flipV="1">
            <a:off x="4978881" y="3086450"/>
            <a:ext cx="1820898" cy="10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34CF8CB-2757-494E-AA63-ADCB439FBEC6}"/>
              </a:ext>
            </a:extLst>
          </p:cNvPr>
          <p:cNvCxnSpPr>
            <a:stCxn id="11" idx="3"/>
          </p:cNvCxnSpPr>
          <p:nvPr/>
        </p:nvCxnSpPr>
        <p:spPr>
          <a:xfrm>
            <a:off x="8377043" y="3151991"/>
            <a:ext cx="1465733" cy="8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16F97E7-33FB-4053-B8C3-C9C176BCF408}"/>
              </a:ext>
            </a:extLst>
          </p:cNvPr>
          <p:cNvCxnSpPr>
            <a:stCxn id="7" idx="2"/>
            <a:endCxn id="68" idx="0"/>
          </p:cNvCxnSpPr>
          <p:nvPr/>
        </p:nvCxnSpPr>
        <p:spPr>
          <a:xfrm>
            <a:off x="10638801" y="3517317"/>
            <a:ext cx="47198" cy="146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CA503F2B-6DEA-47A6-A2D5-86876CFE1D3E}"/>
              </a:ext>
            </a:extLst>
          </p:cNvPr>
          <p:cNvSpPr txBox="1"/>
          <p:nvPr/>
        </p:nvSpPr>
        <p:spPr>
          <a:xfrm rot="5400000">
            <a:off x="9991300" y="4171555"/>
            <a:ext cx="1603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Accept/Reject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B5E9C219-5141-4F43-8E7E-8DE6DDCCA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3828" y="4446712"/>
            <a:ext cx="930130" cy="930130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ECEDC0-C7D5-4A69-A6F2-B75B0A3379A7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8056988" y="5639659"/>
            <a:ext cx="1973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4FBA220-1FD4-4244-B178-93D582F9DF3C}"/>
              </a:ext>
            </a:extLst>
          </p:cNvPr>
          <p:cNvCxnSpPr>
            <a:stCxn id="84" idx="1"/>
            <a:endCxn id="29" idx="3"/>
          </p:cNvCxnSpPr>
          <p:nvPr/>
        </p:nvCxnSpPr>
        <p:spPr>
          <a:xfrm flipH="1">
            <a:off x="2387281" y="4911777"/>
            <a:ext cx="1446547" cy="329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F28324E5-6426-4394-AB80-F34E2ACBED53}"/>
              </a:ext>
            </a:extLst>
          </p:cNvPr>
          <p:cNvSpPr txBox="1"/>
          <p:nvPr/>
        </p:nvSpPr>
        <p:spPr>
          <a:xfrm rot="20771420">
            <a:off x="2427031" y="4736734"/>
            <a:ext cx="1415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Project Details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E232334-A3BD-44C2-82B0-CD5D4D7F5270}"/>
              </a:ext>
            </a:extLst>
          </p:cNvPr>
          <p:cNvSpPr txBox="1"/>
          <p:nvPr/>
        </p:nvSpPr>
        <p:spPr>
          <a:xfrm>
            <a:off x="10415847" y="6159731"/>
            <a:ext cx="975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Client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9C20812-7390-4591-98F8-24AFED1F22B3}"/>
              </a:ext>
            </a:extLst>
          </p:cNvPr>
          <p:cNvCxnSpPr>
            <a:cxnSpLocks/>
          </p:cNvCxnSpPr>
          <p:nvPr/>
        </p:nvCxnSpPr>
        <p:spPr>
          <a:xfrm>
            <a:off x="8056988" y="6143106"/>
            <a:ext cx="2162343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D1908C1-02C9-48B1-A0EB-BA230687B4C6}"/>
              </a:ext>
            </a:extLst>
          </p:cNvPr>
          <p:cNvSpPr txBox="1"/>
          <p:nvPr/>
        </p:nvSpPr>
        <p:spPr>
          <a:xfrm>
            <a:off x="8128125" y="5782766"/>
            <a:ext cx="2020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View Suggestions</a:t>
            </a:r>
          </a:p>
        </p:txBody>
      </p:sp>
    </p:spTree>
    <p:extLst>
      <p:ext uri="{BB962C8B-B14F-4D97-AF65-F5344CB8AC3E}">
        <p14:creationId xmlns:p14="http://schemas.microsoft.com/office/powerpoint/2010/main" val="605715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2598FF-9637-4D37-ACB8-EE248D95D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Home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1588A1-CACF-4502-B80A-35AA4B4DE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607500"/>
            <a:ext cx="6470907" cy="363988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1858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10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3" name="Rectangle 14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376A-DC51-4EC1-9C98-AB7683CA9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Login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79B74C-EF8B-4F7A-B782-BE599EC04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607500"/>
            <a:ext cx="6470907" cy="363988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6143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3FD76F-D060-4765-AA26-A49644121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Client Home Page</a:t>
            </a:r>
          </a:p>
        </p:txBody>
      </p:sp>
      <p:pic>
        <p:nvPicPr>
          <p:cNvPr id="23" name="Content Placeholder 3">
            <a:extLst>
              <a:ext uri="{FF2B5EF4-FFF2-40B4-BE49-F238E27FC236}">
                <a16:creationId xmlns:a16="http://schemas.microsoft.com/office/drawing/2014/main" id="{145D5642-0136-49E5-A26B-F5C120EC4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1856"/>
          <a:stretch/>
        </p:blipFill>
        <p:spPr>
          <a:xfrm>
            <a:off x="1109763" y="1816143"/>
            <a:ext cx="6470907" cy="322259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3884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EC030789-C525-4D1D-90A0-F48C14A76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1BD0F81-508F-4C6D-9938-C58CC2138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49081238-0806-4285-968F-ACFC0C0FB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0CAB4C1-E9FF-4C37-92FA-28BED3B88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1BB3D0-6C77-49FD-A851-CA40C2141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4553" y="1143000"/>
            <a:ext cx="4446354" cy="31340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Admin Home Page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E7421A-E78A-4133-93BD-603E2B82E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63" y="1143000"/>
            <a:ext cx="4984647" cy="4598822"/>
          </a:xfrm>
          <a:prstGeom prst="rect">
            <a:avLst/>
          </a:prstGeom>
          <a:solidFill>
            <a:srgbClr val="FFFFFE"/>
          </a:solidFill>
          <a:ln w="15875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92A0C-B24C-4ABD-AFB4-DFA54F281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490" y="1751709"/>
            <a:ext cx="4656096" cy="1606352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4AAF8E-BFFF-45C5-AE80-3FBFC1641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490" y="4129188"/>
            <a:ext cx="2245636" cy="1167734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C984E1-C850-4A41-9572-DA614A9F9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683950" y="4129188"/>
            <a:ext cx="2245636" cy="1285626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1764740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8732DD-69AF-49C2-9E7B-7E467308F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Project Manager Home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7E4997-A1E0-431A-B28B-1E05479B5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445727"/>
            <a:ext cx="6470907" cy="396343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6996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CC0B-8A15-460B-B93F-6DA9A8F33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Developer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55E50-F1C5-4F54-80FD-50310B180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3087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280</TotalTime>
  <Words>130</Words>
  <Application>Microsoft Office PowerPoint</Application>
  <PresentationFormat>Widescreen</PresentationFormat>
  <Paragraphs>48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Century Gothic</vt:lpstr>
      <vt:lpstr>Wingdings 2</vt:lpstr>
      <vt:lpstr>Wingdings 3</vt:lpstr>
      <vt:lpstr>Ion Boardroom</vt:lpstr>
      <vt:lpstr>E WEB Creators</vt:lpstr>
      <vt:lpstr>Overview</vt:lpstr>
      <vt:lpstr>High Level Model</vt:lpstr>
      <vt:lpstr>Home Page</vt:lpstr>
      <vt:lpstr>Login Page</vt:lpstr>
      <vt:lpstr>Client Home Page</vt:lpstr>
      <vt:lpstr>Admin Home Page </vt:lpstr>
      <vt:lpstr>Project Manager Home Page</vt:lpstr>
      <vt:lpstr>Business Developer Home</vt:lpstr>
      <vt:lpstr>Write Suggestions Feature</vt:lpstr>
      <vt:lpstr>View Suggestions Feature</vt:lpstr>
      <vt:lpstr>Search Feature</vt:lpstr>
      <vt:lpstr>Request Project</vt:lpstr>
      <vt:lpstr>Project Approval Status Page</vt:lpstr>
      <vt:lpstr> Code Snippet of  Project Request Function PM And BDO</vt:lpstr>
      <vt:lpstr>Update project Status Code Snippet</vt:lpstr>
      <vt:lpstr>Project Request User Wise Code Snniepet</vt:lpstr>
      <vt:lpstr>MySQL Project Details Tables</vt:lpstr>
      <vt:lpstr>MySQL Registration table</vt:lpstr>
      <vt:lpstr>MongoDB for Suggestions</vt:lpstr>
      <vt:lpstr>XML for Projects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Pradyot Mayank</dc:creator>
  <cp:lastModifiedBy>Pradyot Mayank</cp:lastModifiedBy>
  <cp:revision>17</cp:revision>
  <dcterms:created xsi:type="dcterms:W3CDTF">2018-11-30T17:55:12Z</dcterms:created>
  <dcterms:modified xsi:type="dcterms:W3CDTF">2018-11-30T22:36:31Z</dcterms:modified>
</cp:coreProperties>
</file>